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1506" r:id="rId2"/>
    <p:sldId id="1521" r:id="rId3"/>
    <p:sldId id="1527" r:id="rId4"/>
    <p:sldId id="1528" r:id="rId5"/>
    <p:sldId id="1530" r:id="rId6"/>
    <p:sldId id="1531" r:id="rId7"/>
    <p:sldId id="1529" r:id="rId8"/>
    <p:sldId id="1526" r:id="rId9"/>
    <p:sldId id="1532" r:id="rId10"/>
    <p:sldId id="1533" r:id="rId11"/>
    <p:sldId id="152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0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14" y="132"/>
      </p:cViewPr>
      <p:guideLst/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FA665E5-0F56-4BC2-8F58-C1550E8D2D0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E75999-8B02-410B-8DAC-8493F20BE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5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6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2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6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7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7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3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9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2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7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21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48DE4-F0EF-43CD-BEAA-BC3B90C96150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7B7EB-AB9F-4F5C-BB90-F3E16502D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08C797-133A-419B-97C9-227BC672A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302" y="2402313"/>
            <a:ext cx="8792246" cy="2373953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Century Gothic" panose="020B0502020202020204" pitchFamily="34" charset="0"/>
              </a:rPr>
              <a:t>TOPICS OF DISCUSSION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3000" dirty="0">
                <a:latin typeface="Century Gothic" panose="020B0502020202020204" pitchFamily="34" charset="0"/>
              </a:rPr>
              <a:t>PERMITTING PROCESS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3000" dirty="0">
                <a:latin typeface="Century Gothic" panose="020B0502020202020204" pitchFamily="34" charset="0"/>
              </a:rPr>
              <a:t>GEOTECHNICAL REPORT FOR RESIDENTIAL PROJECTS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2B4078-BD9A-4623-8CE7-E476F7BF3F38}"/>
              </a:ext>
            </a:extLst>
          </p:cNvPr>
          <p:cNvSpPr/>
          <p:nvPr/>
        </p:nvSpPr>
        <p:spPr>
          <a:xfrm>
            <a:off x="1163205" y="1408852"/>
            <a:ext cx="709841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sm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TOWN HALL MEETING</a:t>
            </a:r>
            <a:endParaRPr kumimoji="0" lang="en-US" sz="5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B14CFF7-16EE-43FD-88F5-232BA00073D2}"/>
              </a:ext>
            </a:extLst>
          </p:cNvPr>
          <p:cNvSpPr txBox="1">
            <a:spLocks/>
          </p:cNvSpPr>
          <p:nvPr/>
        </p:nvSpPr>
        <p:spPr>
          <a:xfrm>
            <a:off x="-1" y="1251464"/>
            <a:ext cx="9144000" cy="706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EE4A79-90DE-46AA-BA5D-0469B9F9A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2" y="5594959"/>
            <a:ext cx="1169753" cy="116912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9A33284-D929-4FA4-B06A-5ECAA9A7867F}"/>
              </a:ext>
            </a:extLst>
          </p:cNvPr>
          <p:cNvSpPr/>
          <p:nvPr/>
        </p:nvSpPr>
        <p:spPr>
          <a:xfrm>
            <a:off x="1680757" y="5952874"/>
            <a:ext cx="736679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3200" cap="small" dirty="0">
                <a:solidFill>
                  <a:prstClr val="black"/>
                </a:solidFill>
                <a:latin typeface="Century Gothic" panose="020B0502020202020204" pitchFamily="34" charset="0"/>
              </a:rPr>
              <a:t>Laredo City Planning Department</a:t>
            </a:r>
          </a:p>
        </p:txBody>
      </p:sp>
      <p:pic>
        <p:nvPicPr>
          <p:cNvPr id="9" name="Picture 8" descr="\\fredsvr2\Building\bsanchez2\Pictures\logo-removebg-preview.png">
            <a:extLst>
              <a:ext uri="{FF2B5EF4-FFF2-40B4-BE49-F238E27FC236}">
                <a16:creationId xmlns:a16="http://schemas.microsoft.com/office/drawing/2014/main" id="{4A377B20-69BD-4447-851B-E807B3BF1F8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2" y="80957"/>
            <a:ext cx="1619250" cy="1514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9392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Call before you buy/sign contract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XXXX</a:t>
            </a: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XXXX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08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9F4DD0-BC9F-49EC-A99D-AD99A56DA9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95" y="489529"/>
            <a:ext cx="6794409" cy="5089248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966633-DE64-4B58-BD00-BA58176277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37" y="5578777"/>
            <a:ext cx="1169753" cy="11691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5C9C308-3900-4E33-8A98-892CA4146EE1}"/>
              </a:ext>
            </a:extLst>
          </p:cNvPr>
          <p:cNvSpPr/>
          <p:nvPr/>
        </p:nvSpPr>
        <p:spPr>
          <a:xfrm>
            <a:off x="1083752" y="6100705"/>
            <a:ext cx="736679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3200" cap="small" dirty="0">
                <a:solidFill>
                  <a:prstClr val="black"/>
                </a:solidFill>
                <a:latin typeface="Century Gothic" panose="020B0502020202020204" pitchFamily="34" charset="0"/>
              </a:rPr>
              <a:t>Laredo City Planning Department</a:t>
            </a:r>
          </a:p>
        </p:txBody>
      </p:sp>
      <p:pic>
        <p:nvPicPr>
          <p:cNvPr id="6" name="Picture 5" descr="\\fredsvr2\Building\bsanchez2\Pictures\logo-removebg-preview.png">
            <a:extLst>
              <a:ext uri="{FF2B5EF4-FFF2-40B4-BE49-F238E27FC236}">
                <a16:creationId xmlns:a16="http://schemas.microsoft.com/office/drawing/2014/main" id="{6ED46F69-9176-4657-9795-802D8C54A49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2" y="80957"/>
            <a:ext cx="1619250" cy="1514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048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MEP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68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RESIDENTIAL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COMMERCIAL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5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NEW BUSINESS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53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TEMPORARY CERTIFICATE OF OCCUPANCY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23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FLOODPLAIN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On August 10, 2023, during the Budget Workshop meeting, the City Council directed the Building Department to establish permit fees</a:t>
            </a:r>
          </a:p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Permit Fees were last amended on September 17, 2012 thru Ordinance No. 2012-O-150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26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OTHER PERMITS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GARAGE SALES</a:t>
            </a: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VENDORS PERMITS</a:t>
            </a: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HOME OCCUPATION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832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3826-B9FD-4811-9421-6B5BF35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cap="small" dirty="0">
                <a:latin typeface="Century Gothic" panose="020B0502020202020204" pitchFamily="34" charset="0"/>
              </a:rPr>
              <a:t>GEOTECHNICAL REPORT</a:t>
            </a:r>
            <a:br>
              <a:rPr lang="en-US" sz="3600" b="1" cap="small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84C1-1C8C-46C8-B579-65E15D70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351338"/>
          </a:xfrm>
        </p:spPr>
        <p:txBody>
          <a:bodyPr/>
          <a:lstStyle/>
          <a:p>
            <a:pPr marL="342900" indent="-342900" algn="just"/>
            <a:endParaRPr lang="en-US" sz="2800" dirty="0">
              <a:latin typeface="Century Gothic" panose="020B0502020202020204" pitchFamily="34" charset="0"/>
            </a:endParaRP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XXXX</a:t>
            </a:r>
          </a:p>
          <a:p>
            <a:pPr marL="342900" indent="-342900" algn="just"/>
            <a:r>
              <a:rPr lang="en-US" sz="2800" dirty="0">
                <a:latin typeface="Century Gothic" panose="020B0502020202020204" pitchFamily="34" charset="0"/>
              </a:rPr>
              <a:t>XXXX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4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13415</TotalTime>
  <Words>294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MEP PERMITS </vt:lpstr>
      <vt:lpstr>RESIDENTIAL PERMITS </vt:lpstr>
      <vt:lpstr>COMMERCIAL PERMITS </vt:lpstr>
      <vt:lpstr>NEW BUSINESS PERMITS </vt:lpstr>
      <vt:lpstr>TEMPORARY CERTIFICATE OF OCCUPANCY </vt:lpstr>
      <vt:lpstr>FLOODPLAIN PERMITS </vt:lpstr>
      <vt:lpstr>OTHER PERMITS </vt:lpstr>
      <vt:lpstr>GEOTECHNICAL REPORT </vt:lpstr>
      <vt:lpstr>Call before you buy/sign contract </vt:lpstr>
      <vt:lpstr>PowerPoint Presentation</vt:lpstr>
    </vt:vector>
  </TitlesOfParts>
  <Company>City of Laredo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&amp; Zoning Commission</dc:title>
  <dc:creator>James Kirby Snideman</dc:creator>
  <cp:lastModifiedBy>Blanca E. Sanchez</cp:lastModifiedBy>
  <cp:revision>248</cp:revision>
  <cp:lastPrinted>2024-10-28T18:19:15Z</cp:lastPrinted>
  <dcterms:created xsi:type="dcterms:W3CDTF">2020-04-28T13:24:17Z</dcterms:created>
  <dcterms:modified xsi:type="dcterms:W3CDTF">2025-01-18T00:22:28Z</dcterms:modified>
</cp:coreProperties>
</file>